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63" r:id="rId13"/>
    <p:sldId id="260" r:id="rId14"/>
    <p:sldId id="262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78" r:id="rId24"/>
    <p:sldId id="279" r:id="rId25"/>
    <p:sldId id="280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D36D5-3237-49A3-9E3D-C402EB5E05D9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5916E-06A8-407E-8252-A7B64CE329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449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53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96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28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74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65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79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622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4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5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50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79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B62B-8E7F-4133-B29D-437F0C0EE687}" type="datetimeFigureOut">
              <a:rPr lang="ru-RU" smtClean="0"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260E-9936-4C43-A5C6-7FD5234C9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55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Всероссийский логистический форум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г. Нижний Тагил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950" y="0"/>
            <a:ext cx="19240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58" y="875212"/>
            <a:ext cx="8025390" cy="5340940"/>
          </a:xfrm>
        </p:spPr>
      </p:pic>
    </p:spTree>
    <p:extLst>
      <p:ext uri="{BB962C8B-B14F-4D97-AF65-F5344CB8AC3E}">
        <p14:creationId xmlns:p14="http://schemas.microsoft.com/office/powerpoint/2010/main" val="204383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84" y="832847"/>
            <a:ext cx="8287989" cy="5515701"/>
          </a:xfrm>
        </p:spPr>
      </p:pic>
    </p:spTree>
    <p:extLst>
      <p:ext uri="{BB962C8B-B14F-4D97-AF65-F5344CB8AC3E}">
        <p14:creationId xmlns:p14="http://schemas.microsoft.com/office/powerpoint/2010/main" val="1342683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950" y="0"/>
            <a:ext cx="1924050" cy="933450"/>
          </a:xfrm>
          <a:prstGeom prst="rect">
            <a:avLst/>
          </a:prstGeom>
        </p:spPr>
      </p:pic>
      <p:pic>
        <p:nvPicPr>
          <p:cNvPr id="5" name="Picture 2" descr="https://nizht.usurt.ru/uploads/main/03j/590aaa002bf36/%D1%84%D0%BE%D1%80%D1%83%D0%BC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52" y="1923972"/>
            <a:ext cx="7654146" cy="43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0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950" y="0"/>
            <a:ext cx="1924050" cy="933450"/>
          </a:xfrm>
          <a:prstGeom prst="rect">
            <a:avLst/>
          </a:prstGeom>
        </p:spPr>
      </p:pic>
      <p:pic>
        <p:nvPicPr>
          <p:cNvPr id="5" name="Picture 4" descr="https://nizht.usurt.ru/uploads/main/03j/590aaaac5cc32/%D1%84%D0%BE%D1%80%D1%83%D0%BC%2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09" y="1319348"/>
            <a:ext cx="8373541" cy="52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345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20" y="770709"/>
            <a:ext cx="8280560" cy="551075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950" y="0"/>
            <a:ext cx="19240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6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9987"/>
            <a:ext cx="10515600" cy="4002614"/>
          </a:xfrm>
        </p:spPr>
      </p:pic>
      <p:sp>
        <p:nvSpPr>
          <p:cNvPr id="4" name="Прямоугольник 3"/>
          <p:cNvSpPr/>
          <p:nvPr/>
        </p:nvSpPr>
        <p:spPr>
          <a:xfrm>
            <a:off x="4837935" y="696746"/>
            <a:ext cx="2742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2018 год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752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03" y="1027906"/>
            <a:ext cx="7779393" cy="5192626"/>
          </a:xfrm>
        </p:spPr>
      </p:pic>
    </p:spTree>
    <p:extLst>
      <p:ext uri="{BB962C8B-B14F-4D97-AF65-F5344CB8AC3E}">
        <p14:creationId xmlns:p14="http://schemas.microsoft.com/office/powerpoint/2010/main" val="3765316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53" y="901337"/>
            <a:ext cx="8497783" cy="5662889"/>
          </a:xfrm>
        </p:spPr>
      </p:pic>
    </p:spTree>
    <p:extLst>
      <p:ext uri="{BB962C8B-B14F-4D97-AF65-F5344CB8AC3E}">
        <p14:creationId xmlns:p14="http://schemas.microsoft.com/office/powerpoint/2010/main" val="705412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98" y="822325"/>
            <a:ext cx="8703492" cy="5811838"/>
          </a:xfrm>
        </p:spPr>
      </p:pic>
    </p:spTree>
    <p:extLst>
      <p:ext uri="{BB962C8B-B14F-4D97-AF65-F5344CB8AC3E}">
        <p14:creationId xmlns:p14="http://schemas.microsoft.com/office/powerpoint/2010/main" val="2365003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05" y="1175657"/>
            <a:ext cx="8189190" cy="5458506"/>
          </a:xfrm>
        </p:spPr>
      </p:pic>
    </p:spTree>
    <p:extLst>
      <p:ext uri="{BB962C8B-B14F-4D97-AF65-F5344CB8AC3E}">
        <p14:creationId xmlns:p14="http://schemas.microsoft.com/office/powerpoint/2010/main" val="427840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37935" y="696746"/>
            <a:ext cx="2742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2017 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год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21" y="1620076"/>
            <a:ext cx="7395694" cy="4921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950" y="0"/>
            <a:ext cx="19240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1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1410789"/>
            <a:ext cx="11142617" cy="4515735"/>
          </a:xfrm>
        </p:spPr>
      </p:pic>
    </p:spTree>
    <p:extLst>
      <p:ext uri="{BB962C8B-B14F-4D97-AF65-F5344CB8AC3E}">
        <p14:creationId xmlns:p14="http://schemas.microsoft.com/office/powerpoint/2010/main" val="203247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9" y="916311"/>
            <a:ext cx="8056958" cy="5365155"/>
          </a:xfrm>
        </p:spPr>
      </p:pic>
    </p:spTree>
    <p:extLst>
      <p:ext uri="{BB962C8B-B14F-4D97-AF65-F5344CB8AC3E}">
        <p14:creationId xmlns:p14="http://schemas.microsoft.com/office/powerpoint/2010/main" val="1544720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p.userapi.com/c846417/v846417398/10865/5afYTFWvSP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92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430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1" y="862149"/>
            <a:ext cx="8681260" cy="5786642"/>
          </a:xfrm>
        </p:spPr>
      </p:pic>
    </p:spTree>
    <p:extLst>
      <p:ext uri="{BB962C8B-B14F-4D97-AF65-F5344CB8AC3E}">
        <p14:creationId xmlns:p14="http://schemas.microsoft.com/office/powerpoint/2010/main" val="1454022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26" y="1027906"/>
            <a:ext cx="7977148" cy="5327877"/>
          </a:xfrm>
        </p:spPr>
      </p:pic>
    </p:spTree>
    <p:extLst>
      <p:ext uri="{BB962C8B-B14F-4D97-AF65-F5344CB8AC3E}">
        <p14:creationId xmlns:p14="http://schemas.microsoft.com/office/powerpoint/2010/main" val="1686697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8" y="1027906"/>
            <a:ext cx="8275286" cy="5516857"/>
          </a:xfrm>
        </p:spPr>
      </p:pic>
    </p:spTree>
    <p:extLst>
      <p:ext uri="{BB962C8B-B14F-4D97-AF65-F5344CB8AC3E}">
        <p14:creationId xmlns:p14="http://schemas.microsoft.com/office/powerpoint/2010/main" val="4151597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8337" y="3184162"/>
            <a:ext cx="105156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6" descr="http://school138nt.ru/foto/uchit2/bFryi2qyN0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857" y="827429"/>
            <a:ext cx="10317333" cy="5795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9237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nizht.usurt.ru/uploads/main/058/5abdfdacc9f12/WP_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6879" y="1216204"/>
            <a:ext cx="8779087" cy="5570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7158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41" y="1236912"/>
            <a:ext cx="8230887" cy="5490460"/>
          </a:xfrm>
        </p:spPr>
      </p:pic>
    </p:spTree>
    <p:extLst>
      <p:ext uri="{BB962C8B-B14F-4D97-AF65-F5344CB8AC3E}">
        <p14:creationId xmlns:p14="http://schemas.microsoft.com/office/powerpoint/2010/main" val="289228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91" y="666205"/>
            <a:ext cx="8979691" cy="5995851"/>
          </a:xfrm>
        </p:spPr>
      </p:pic>
    </p:spTree>
    <p:extLst>
      <p:ext uri="{BB962C8B-B14F-4D97-AF65-F5344CB8AC3E}">
        <p14:creationId xmlns:p14="http://schemas.microsoft.com/office/powerpoint/2010/main" val="326934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950" y="0"/>
            <a:ext cx="1924050" cy="933450"/>
          </a:xfrm>
          <a:prstGeom prst="rect">
            <a:avLst/>
          </a:prstGeom>
        </p:spPr>
      </p:pic>
      <p:pic>
        <p:nvPicPr>
          <p:cNvPr id="5" name="Picture 8" descr="https://pp.userapi.com/c638816/v638816881/4d17e/k-5lVVKkn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36" y="169006"/>
            <a:ext cx="10227528" cy="66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5" y="1027906"/>
            <a:ext cx="7865977" cy="52300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950" y="0"/>
            <a:ext cx="19240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01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14" y="822960"/>
            <a:ext cx="7927248" cy="5275626"/>
          </a:xfrm>
        </p:spPr>
      </p:pic>
    </p:spTree>
    <p:extLst>
      <p:ext uri="{BB962C8B-B14F-4D97-AF65-F5344CB8AC3E}">
        <p14:creationId xmlns:p14="http://schemas.microsoft.com/office/powerpoint/2010/main" val="66908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15" y="1302226"/>
            <a:ext cx="7770220" cy="5171123"/>
          </a:xfrm>
        </p:spPr>
      </p:pic>
    </p:spTree>
    <p:extLst>
      <p:ext uri="{BB962C8B-B14F-4D97-AF65-F5344CB8AC3E}">
        <p14:creationId xmlns:p14="http://schemas.microsoft.com/office/powerpoint/2010/main" val="4019069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34" y="770709"/>
            <a:ext cx="8123532" cy="5406254"/>
          </a:xfrm>
        </p:spPr>
      </p:pic>
    </p:spTree>
    <p:extLst>
      <p:ext uri="{BB962C8B-B14F-4D97-AF65-F5344CB8AC3E}">
        <p14:creationId xmlns:p14="http://schemas.microsoft.com/office/powerpoint/2010/main" val="103555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81" y="836023"/>
            <a:ext cx="7907620" cy="5262563"/>
          </a:xfrm>
        </p:spPr>
      </p:pic>
    </p:spTree>
    <p:extLst>
      <p:ext uri="{BB962C8B-B14F-4D97-AF65-F5344CB8AC3E}">
        <p14:creationId xmlns:p14="http://schemas.microsoft.com/office/powerpoint/2010/main" val="2551339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21" y="796835"/>
            <a:ext cx="8025390" cy="5340940"/>
          </a:xfrm>
        </p:spPr>
      </p:pic>
    </p:spTree>
    <p:extLst>
      <p:ext uri="{BB962C8B-B14F-4D97-AF65-F5344CB8AC3E}">
        <p14:creationId xmlns:p14="http://schemas.microsoft.com/office/powerpoint/2010/main" val="26334063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11</Words>
  <Application>Microsoft Office PowerPoint</Application>
  <PresentationFormat>Широкоэкранный</PresentationFormat>
  <Paragraphs>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Всероссийский логистический форум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логистический форум</dc:title>
  <dc:creator>реа</dc:creator>
  <cp:lastModifiedBy>реа</cp:lastModifiedBy>
  <cp:revision>6</cp:revision>
  <dcterms:created xsi:type="dcterms:W3CDTF">2018-06-17T12:04:24Z</dcterms:created>
  <dcterms:modified xsi:type="dcterms:W3CDTF">2018-06-17T20:07:00Z</dcterms:modified>
</cp:coreProperties>
</file>